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6986-E82E-41DB-813A-F2EE123718CF}" type="datetimeFigureOut">
              <a:rPr lang="en-GB" smtClean="0"/>
              <a:t>15/02/2016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E4C2-C663-4C8C-8112-E2DB6E7406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434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6986-E82E-41DB-813A-F2EE123718CF}" type="datetimeFigureOut">
              <a:rPr lang="en-GB" smtClean="0"/>
              <a:t>15/02/2016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E4C2-C663-4C8C-8112-E2DB6E7406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208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6986-E82E-41DB-813A-F2EE123718CF}" type="datetimeFigureOut">
              <a:rPr lang="en-GB" smtClean="0"/>
              <a:t>15/02/2016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E4C2-C663-4C8C-8112-E2DB6E7406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993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6986-E82E-41DB-813A-F2EE123718CF}" type="datetimeFigureOut">
              <a:rPr lang="en-GB" smtClean="0"/>
              <a:t>15/02/2016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E4C2-C663-4C8C-8112-E2DB6E7406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6986-E82E-41DB-813A-F2EE123718CF}" type="datetimeFigureOut">
              <a:rPr lang="en-GB" smtClean="0"/>
              <a:t>15/02/2016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E4C2-C663-4C8C-8112-E2DB6E7406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359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6986-E82E-41DB-813A-F2EE123718CF}" type="datetimeFigureOut">
              <a:rPr lang="en-GB" smtClean="0"/>
              <a:t>15/02/2016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E4C2-C663-4C8C-8112-E2DB6E7406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87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6986-E82E-41DB-813A-F2EE123718CF}" type="datetimeFigureOut">
              <a:rPr lang="en-GB" smtClean="0"/>
              <a:t>15/02/2016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E4C2-C663-4C8C-8112-E2DB6E7406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07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6986-E82E-41DB-813A-F2EE123718CF}" type="datetimeFigureOut">
              <a:rPr lang="en-GB" smtClean="0"/>
              <a:t>15/02/2016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E4C2-C663-4C8C-8112-E2DB6E7406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77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6986-E82E-41DB-813A-F2EE123718CF}" type="datetimeFigureOut">
              <a:rPr lang="en-GB" smtClean="0"/>
              <a:t>15/02/2016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E4C2-C663-4C8C-8112-E2DB6E7406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930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6986-E82E-41DB-813A-F2EE123718CF}" type="datetimeFigureOut">
              <a:rPr lang="en-GB" smtClean="0"/>
              <a:t>15/02/2016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E4C2-C663-4C8C-8112-E2DB6E7406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968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6986-E82E-41DB-813A-F2EE123718CF}" type="datetimeFigureOut">
              <a:rPr lang="en-GB" smtClean="0"/>
              <a:t>15/02/2016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E4C2-C663-4C8C-8112-E2DB6E7406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246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E6986-E82E-41DB-813A-F2EE123718CF}" type="datetimeFigureOut">
              <a:rPr lang="en-GB" smtClean="0"/>
              <a:t>15/02/2016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8E4C2-C663-4C8C-8112-E2DB6E7406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38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3568" y="1484784"/>
            <a:ext cx="169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Improve Search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635896" y="205155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Support Social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563888" y="118746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Newsletter content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588224" y="141277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Drive Traffic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292080" y="2699628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Demonstrate thought leadership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87906" y="2715676"/>
            <a:ext cx="3308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Provide technical information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9552" y="692696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Why use content?</a:t>
            </a:r>
            <a:endParaRPr lang="en-GB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899592" y="342900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Email content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707904" y="341970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Case Studies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408204" y="3445737"/>
            <a:ext cx="1908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Deliver leads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108268" y="4293096"/>
            <a:ext cx="2311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Support Specification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4283968" y="4323687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High Value Downloads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2987824" y="501317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Client engagement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687906" y="5517232"/>
            <a:ext cx="2299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Brand awareness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6515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3568" y="1484784"/>
            <a:ext cx="1692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Short technical blog posts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635896" y="205155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How to Guides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491880" y="122863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News items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588224" y="1412776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Keyword relevant blog posts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292080" y="2699628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Comment pieces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87906" y="2715676"/>
            <a:ext cx="2875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Technical articles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39552" y="692696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What type of content?</a:t>
            </a:r>
            <a:endParaRPr lang="en-GB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899592" y="342900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CAD files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707904" y="341970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Case Studies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408204" y="3445737"/>
            <a:ext cx="1908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Landing pages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108268" y="4293096"/>
            <a:ext cx="2311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Specification clauses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4283968" y="4323687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Whitepapers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228184" y="436510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E-books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987824" y="529191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Video Content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084168" y="537321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Infographics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971600" y="494116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Slide share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4468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70</Words>
  <Application>Microsoft Office PowerPoint</Application>
  <PresentationFormat>On-screen Show (4:3)</PresentationFormat>
  <Paragraphs>30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Suzanne Golder</dc:creator>
  <cp:lastModifiedBy>Suzanne Golder</cp:lastModifiedBy>
  <cp:revision>6</cp:revision>
  <dcterms:created xsi:type="dcterms:W3CDTF">2016-02-15T10:06:03Z</dcterms:created>
  <dcterms:modified xsi:type="dcterms:W3CDTF">2016-02-15T11:36:19Z</dcterms:modified>
</cp:coreProperties>
</file>